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7" autoAdjust="0"/>
    <p:restoredTop sz="94660"/>
  </p:normalViewPr>
  <p:slideViewPr>
    <p:cSldViewPr>
      <p:cViewPr varScale="1">
        <p:scale>
          <a:sx n="92" d="100"/>
          <a:sy n="92" d="100"/>
        </p:scale>
        <p:origin x="-12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0" hangingPunct="0">
                          <a:defRPr/>
                        </a:pPr>
                        <a:endParaRPr lang="en-US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3" y="1809"/>
                          <a:ext cx="3672" cy="2049"/>
                          <a:chOff x="8" y="1813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6" y="2869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8" y="1865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00" y="1536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5" y="1357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9" y="1002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17"/>
              <a:ext cx="3325" cy="2957"/>
              <a:chOff x="16" y="1317"/>
              <a:chExt cx="3325" cy="2957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66" y="1317"/>
                <a:ext cx="260" cy="297"/>
                <a:chOff x="3044" y="1265"/>
                <a:chExt cx="365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8"/>
                  <a:ext cx="283" cy="16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5"/>
                  <a:ext cx="226" cy="223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5" y="1365"/>
                  <a:ext cx="161" cy="156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1" y="1272"/>
                  <a:ext cx="202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5246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47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BD37C324-AADC-4095-87C4-6696CB2DD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CC119-FF50-4D00-836C-8EA3D351D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FB857-6222-470E-BD80-FE782F702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9E282-7941-4CB0-898A-320607A81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C3018-7D15-4E82-A3F3-46FA2A67A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399E5-AF5F-4CD8-8034-FC5B73112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0CFCC-E45E-4B44-8015-A9A18AFB2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9FFD7-8C28-4663-BB0A-C77684187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D4BE4-A51B-4816-A996-0BF0947C6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14AD3-9BA6-4A03-AE80-4C0C3F6CD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A5ADE-0B37-44C0-ADE6-FE3338327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046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4101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grpSp>
              <p:nvGrpSpPr>
                <p:cNvPr id="1061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4103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104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105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grpSp>
                <p:nvGrpSpPr>
                  <p:cNvPr id="1065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4107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1067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09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eaLnBrk="0" hangingPunct="0">
                          <a:defRPr/>
                        </a:pPr>
                        <a:endParaRPr lang="en-US"/>
                      </a:p>
                    </p:txBody>
                  </p:sp>
                  <p:grpSp>
                    <p:nvGrpSpPr>
                      <p:cNvPr id="1069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111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2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3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4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5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6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7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8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19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0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1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2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3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4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5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6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7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8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29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0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1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2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3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4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5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6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7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8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39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0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1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2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3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4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5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46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grpSp>
                      <p:nvGrpSpPr>
                        <p:cNvPr id="1106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4148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69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49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0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1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2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3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4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7" y="1865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5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6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00" y="1536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7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7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8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4159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9" y="1002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 eaLnBrk="0" hangingPunct="0">
                              <a:defRPr/>
                            </a:pPr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416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6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7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8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9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9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9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9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9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419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 eaLnBrk="0" hangingPunct="0"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47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4197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198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grpSp>
              <p:nvGrpSpPr>
                <p:cNvPr id="1050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4200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2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3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4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5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6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7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4208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1033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421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1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1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1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1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6" y="2697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1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grpSp>
            <p:nvGrpSpPr>
              <p:cNvPr id="1040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4217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218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219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6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220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221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4222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23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24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19B7352-281C-4FF2-8C11-5B0E709BE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225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226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History from 1480-1700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By: Jonathan (tornado)</a:t>
            </a:r>
          </a:p>
        </p:txBody>
      </p:sp>
      <p:pic>
        <p:nvPicPr>
          <p:cNvPr id="13315" name="Picture 4" descr="tornado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495800"/>
            <a:ext cx="3429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02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33333E-6 -4.34783E-6 C 0.00695 -0.01341 0.01407 -0.02798 0.02101 -0.04671 C 0.03993 -0.0999 0.04497 -0.15194 0.03108 -0.16003 C 0.01702 -0.16928 -0.01007 -0.13205 -0.02899 -0.07863 C -0.03906 -0.05064 -0.04496 -0.02405 -0.04705 -0.00393 C -0.05 0.01203 -0.05104 0.02799 -0.05104 0.04672 C -0.05104 0.10662 -0.03802 0.15611 -0.02291 0.15611 C -0.00798 0.15611 0.00504 0.10662 0.00504 0.04672 C 0.00504 0.01874 0.00209 -0.00809 -0.00295 -0.02659 C -0.00503 -0.04278 -0.01007 -0.05989 -0.01597 -0.07724 C -0.03593 -0.13205 -0.06302 -0.16928 -0.07708 -0.16003 C -0.09097 -0.15055 -0.08593 -0.0999 -0.06597 -0.04532 C -0.05798 -0.01988 -0.04705 0.00139 -0.03593 0.01596 C -0.02795 0.02938 -0.01892 0.0414 -0.00694 0.05343 C 0.029 0.09205 0.06493 0.10939 0.075 0.09344 C 0.08403 0.07725 0.06407 0.03331 0.02795 -0.00393 C 0.01302 -0.01988 -0.00295 -0.03191 -0.01597 -0.04 C -0.02795 -0.0481 -0.04305 -0.05457 -0.05902 -0.05874 C -0.10295 -0.07192 -0.14097 -0.06799 -0.14392 -0.04671 C -0.14791 -0.02659 -0.11493 -4.34783E-6 -0.071 0.01342 C -0.05104 0.01874 -0.03194 0.02128 -0.01701 0.01989 C -0.00399 0.01989 0.01007 0.01735 0.025 0.01342 C 0.06893 -4.34783E-6 0.10209 -0.02798 0.09792 -0.0481 C 0.09497 -0.06799 0.05695 -0.07331 0.01302 -0.05989 C -0.00798 -0.05342 -0.02708 -0.04394 -0.03993 -0.0333 C -0.05104 -0.02544 -0.06198 -0.01595 -0.07395 -0.00393 C -0.10902 0.03469 -0.13003 0.07725 -0.11996 0.09344 C -0.11093 0.10939 -0.07395 0.09205 -0.03906 0.05458 C -0.02205 0.03608 -0.00798 0.01735 -3.33333E-6 -4.34783E-6 Z " pathEditMode="fixed" rAng="0" ptsTypes="fffffffffffffffffffffffffffff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1480-1500 AD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1480 ad- Tartar army march into Russia </a:t>
            </a:r>
            <a:r>
              <a:rPr lang="en-US" dirty="0" smtClean="0"/>
              <a:t>and </a:t>
            </a:r>
            <a:r>
              <a:rPr lang="en-US" dirty="0"/>
              <a:t>demands tribute due 4 years prior.</a:t>
            </a:r>
          </a:p>
          <a:p>
            <a:pPr eaLnBrk="1" hangingPunct="1">
              <a:defRPr/>
            </a:pPr>
            <a:r>
              <a:rPr lang="en-US" dirty="0"/>
              <a:t>1462-1505 ad- Ivan III has power. Greatly increased </a:t>
            </a:r>
            <a:r>
              <a:rPr lang="en-US" dirty="0" smtClean="0"/>
              <a:t>territory </a:t>
            </a:r>
            <a:r>
              <a:rPr lang="en-US" dirty="0"/>
              <a:t>of Russia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30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Ivan the IV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/>
            <a:r>
              <a:rPr lang="en-US" smtClean="0"/>
              <a:t>1533 ad- Ivan IV (Ivan the terrible) takes the throne. He was only 3 years old. When He got the throne, he set up a secret police. The police killed all of the rebels.</a:t>
            </a:r>
          </a:p>
          <a:p>
            <a:pPr eaLnBrk="1" hangingPunct="1"/>
            <a:r>
              <a:rPr lang="en-US" smtClean="0"/>
              <a:t>He was called terrible because he tortured people. He had a very short temper.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26900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Ivan the IV continued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1552 ad- Ivan IV defeated Kazan.</a:t>
            </a:r>
          </a:p>
          <a:p>
            <a:r>
              <a:rPr lang="en-US" smtClean="0">
                <a:effectLst/>
              </a:rPr>
              <a:t>1554-1556 ad- He conquered Astrakhan.</a:t>
            </a:r>
          </a:p>
          <a:p>
            <a:r>
              <a:rPr lang="en-US" smtClean="0">
                <a:effectLst/>
              </a:rPr>
              <a:t>1581 ad- Ivan killed his son</a:t>
            </a:r>
          </a:p>
        </p:txBody>
      </p:sp>
      <p:pic>
        <p:nvPicPr>
          <p:cNvPr id="16387" name="Picture 4" descr="ivan murdering s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67150"/>
            <a:ext cx="34671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 smtClean="0">
                <a:effectLst/>
              </a:rPr>
              <a:t/>
            </a:r>
            <a:br>
              <a:rPr lang="en-US" sz="4000" smtClean="0">
                <a:effectLst/>
              </a:rPr>
            </a:br>
            <a:r>
              <a:rPr lang="en-US" sz="4000" smtClean="0">
                <a:effectLst/>
              </a:rPr>
              <a:t>1600-1700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ffectLst/>
              </a:rPr>
              <a:t>1605-1613 ad- Poland invades Russia during times of troubles</a:t>
            </a:r>
          </a:p>
          <a:p>
            <a:r>
              <a:rPr lang="en-US" smtClean="0">
                <a:effectLst/>
              </a:rPr>
              <a:t>1613 ad- Michael Romanov becomes czar of Russia.</a:t>
            </a:r>
          </a:p>
          <a:p>
            <a:r>
              <a:rPr lang="en-US" smtClean="0">
                <a:effectLst/>
              </a:rPr>
              <a:t>1689-1725 ad- Peter I (the great) is Russia's first emperor.</a:t>
            </a:r>
          </a:p>
          <a:p>
            <a:endParaRPr lang="en-US" smtClean="0">
              <a:effectLst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11"/>
</p:tagLst>
</file>

<file path=ppt/theme/theme1.xml><?xml version="1.0" encoding="utf-8"?>
<a:theme xmlns:a="http://schemas.openxmlformats.org/drawingml/2006/main" name="Satellite Dish">
  <a:themeElements>
    <a:clrScheme name="Satellite Dish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Satellite Dish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atellite Dish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tellite Dish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Satellite Dish</Template>
  <TotalTime>168</TotalTime>
  <Words>133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Verdana</vt:lpstr>
      <vt:lpstr>Arial</vt:lpstr>
      <vt:lpstr>Wingdings</vt:lpstr>
      <vt:lpstr>Calibri</vt:lpstr>
      <vt:lpstr>Satellite Dish</vt:lpstr>
      <vt:lpstr>Satellite Dish</vt:lpstr>
      <vt:lpstr>History from 1480-1700</vt:lpstr>
      <vt:lpstr>1480-1500 AD</vt:lpstr>
      <vt:lpstr>Ivan the IV</vt:lpstr>
      <vt:lpstr>Ivan the IV continued</vt:lpstr>
      <vt:lpstr> 1600-1700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</dc:creator>
  <cp:lastModifiedBy> </cp:lastModifiedBy>
  <cp:revision>9</cp:revision>
  <dcterms:created xsi:type="dcterms:W3CDTF">2010-12-14T20:46:55Z</dcterms:created>
  <dcterms:modified xsi:type="dcterms:W3CDTF">2010-12-20T21:07:48Z</dcterms:modified>
</cp:coreProperties>
</file>